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846640" cy="2763738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малой удачи начинается большой </a:t>
            </a: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успех</a:t>
            </a: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6623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424936" cy="619268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Справа и слева вероятно над домом сверкали молнии.</a:t>
            </a:r>
          </a:p>
          <a:p>
            <a:pPr marL="0" indent="0">
              <a:buNone/>
            </a:pPr>
            <a:r>
              <a:rPr lang="ru-RU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Оба сообщения видимо поступившие недавно привлекли его внимание.</a:t>
            </a:r>
          </a:p>
          <a:p>
            <a:pPr marL="0" indent="0">
              <a:buNone/>
            </a:pPr>
            <a:r>
              <a:rPr lang="ru-RU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справедливо отмечают библиофилы так называют любителей и собирателей книг каждому необходимо знать как пользоваться книгой.</a:t>
            </a:r>
          </a:p>
          <a:p>
            <a:pPr marL="0" indent="0">
              <a:buNone/>
            </a:pPr>
            <a:r>
              <a:rPr lang="ru-RU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чёрная, непокрытая голова впрочем его волосы могли заменить любую шапку так и мелькала в кустах.</a:t>
            </a:r>
          </a:p>
          <a:p>
            <a:pPr marL="0" indent="0">
              <a:buNone/>
            </a:pPr>
            <a:r>
              <a:rPr lang="ru-RU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к удивлению нашего друга тигр не только не набросился на него а напротив вежливо протянул ему лапу.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1750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«Обращение. Вводные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и </a:t>
            </a:r>
            <a:r>
              <a:rPr lang="ru-RU" sz="4800">
                <a:latin typeface="Times New Roman" panose="02020603050405020304" pitchFamily="18" charset="0"/>
                <a:cs typeface="Times New Roman" panose="02020603050405020304" pitchFamily="18" charset="0"/>
              </a:rPr>
              <a:t>вставные </a:t>
            </a:r>
            <a:r>
              <a:rPr lang="ru-RU" sz="4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</a:t>
            </a:r>
            <a:r>
              <a:rPr lang="ru-RU" sz="4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0053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91</Words>
  <Application>Microsoft Office PowerPoint</Application>
  <PresentationFormat>Экран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 малой удачи начинается большой успех.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малой удачи начинается большой успех.</dc:title>
  <dc:creator>dima</dc:creator>
  <cp:lastModifiedBy>dima</cp:lastModifiedBy>
  <cp:revision>2</cp:revision>
  <dcterms:created xsi:type="dcterms:W3CDTF">2017-01-13T07:21:49Z</dcterms:created>
  <dcterms:modified xsi:type="dcterms:W3CDTF">2017-01-13T07:44:27Z</dcterms:modified>
</cp:coreProperties>
</file>